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7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71504"/>
          </a:xfrm>
        </p:spPr>
        <p:txBody>
          <a:bodyPr>
            <a:noAutofit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</a:rPr>
              <a:t>Выполните грамматическое  задание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550072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b="1" dirty="0" smtClean="0"/>
          </a:p>
          <a:p>
            <a:pPr lvl="0"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1.Морфологический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разбор слов: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1в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- 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(в) руках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(2-е предложение);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2в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(на)плите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(5-е предложение). </a:t>
            </a:r>
          </a:p>
          <a:p>
            <a:pPr lvl="0"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Словообразовательный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разбор слов: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1в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- 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(к) подножию, разведчиков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2в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(с) неприятелем, восхищение.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Синтаксический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разбор: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1в.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«Лучики солнца горят на их орденах и медалях, а в глазах притаились слезинки»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2в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школьный музей они передают памятный значок своего полка»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95</Words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Выполните грамматическое  задание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2018-01-22T17:35:48Z</dcterms:created>
  <dcterms:modified xsi:type="dcterms:W3CDTF">2018-01-30T20:46:22Z</dcterms:modified>
</cp:coreProperties>
</file>